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62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7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14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082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91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8267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25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9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41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67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83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70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1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71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69377-2EF2-4402-A8BA-89E4942A7593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3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0E20C-D484-4ED9-8CC8-BA5934CC3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Work Update:</a:t>
            </a:r>
            <a:br>
              <a:rPr lang="en-US" dirty="0"/>
            </a:br>
            <a:r>
              <a:rPr lang="en-US" dirty="0"/>
              <a:t>Ophiuchus with DR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F3D64-04B6-4EC2-ADC6-BDD76A053D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May 7, 2018</a:t>
            </a:r>
          </a:p>
        </p:txBody>
      </p:sp>
    </p:spTree>
    <p:extLst>
      <p:ext uri="{BB962C8B-B14F-4D97-AF65-F5344CB8AC3E}">
        <p14:creationId xmlns:p14="http://schemas.microsoft.com/office/powerpoint/2010/main" val="1726611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General Information and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CFF14-D6EB-4107-9B80-73F686A19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5" y="995083"/>
            <a:ext cx="8244985" cy="531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92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Sky Plot (RA/Dec Locations)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B7025-A90B-428F-95D7-FE52C7DF3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324" y="946673"/>
            <a:ext cx="6640688" cy="59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73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2D (RA/Dec) Distance Map (k=20)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9932B0-4371-4710-951B-8B09F9DEB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003" y="946673"/>
            <a:ext cx="7615688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45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2D (RA/Dec) Contour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9D3528-2326-4868-B6A9-98D64AE34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54" y="946673"/>
            <a:ext cx="7518605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43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3D Distance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53E3F-8686-4A22-8402-DDA4E8BC7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96" y="946673"/>
            <a:ext cx="5772743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7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3D Contours (5/25)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EB927-8327-41A2-9962-1D1292BB6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177" y="946673"/>
            <a:ext cx="5632981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8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3D Contours (25/25)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5BB73-0E09-4756-8984-12B2DB5FF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815" y="946673"/>
            <a:ext cx="5675251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222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Top View 3D Contour Plot (25/25)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E3F916-714B-4ED5-B893-709ED264B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423" y="946673"/>
            <a:ext cx="5414113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3571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243</TotalTime>
  <Words>61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Work Update: Ophiuchus with DR 2</vt:lpstr>
      <vt:lpstr>General Information and Data</vt:lpstr>
      <vt:lpstr>Sky Plot (RA/Dec Locations)</vt:lpstr>
      <vt:lpstr>2D (RA/Dec) Distance Map (k=20)</vt:lpstr>
      <vt:lpstr>2D (RA/Dec) Contour Plot</vt:lpstr>
      <vt:lpstr>3D Distance Map</vt:lpstr>
      <vt:lpstr>3D Contours (5/25)</vt:lpstr>
      <vt:lpstr>3D Contours (25/25)</vt:lpstr>
      <vt:lpstr>Top View 3D Contour Plot (25/25)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Update: Ophiuchus with DR 2</dc:title>
  <dc:creator>Ryan Skoletsky</dc:creator>
  <cp:lastModifiedBy>Ryan Skoletsky</cp:lastModifiedBy>
  <cp:revision>8</cp:revision>
  <dcterms:created xsi:type="dcterms:W3CDTF">2018-05-07T11:48:02Z</dcterms:created>
  <dcterms:modified xsi:type="dcterms:W3CDTF">2018-05-07T15:51:06Z</dcterms:modified>
</cp:coreProperties>
</file>

<file path=docProps/thumbnail.jpeg>
</file>